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"/>
  </p:handout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96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20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259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D4D26-B2E3-48BA-908C-9D102FD4407A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942F0-76FD-40DC-8F73-3B6E70BC6D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3489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9800" y="980474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>
                <a:latin typeface="Century Gothic" panose="020B0502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09800" y="3596837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B333-6F14-4083-8DF5-DCFB6EC0591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AC38-959C-4D36-9B9E-99FFA9F9A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210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B333-6F14-4083-8DF5-DCFB6EC0591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AC38-959C-4D36-9B9E-99FFA9F9A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125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B333-6F14-4083-8DF5-DCFB6EC0591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AC38-959C-4D36-9B9E-99FFA9F9A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71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1550" y="27781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5550" y="27781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B333-6F14-4083-8DF5-DCFB6EC0591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AC38-959C-4D36-9B9E-99FFA9F9A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333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79512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8838" y="247173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14400" y="3319462"/>
            <a:ext cx="5157787" cy="3684588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1250" y="2471738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6812" y="3319462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B333-6F14-4083-8DF5-DCFB6EC0591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AC38-959C-4D36-9B9E-99FFA9F9A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313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B333-6F14-4083-8DF5-DCFB6EC0591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AC38-959C-4D36-9B9E-99FFA9F9A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795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B333-6F14-4083-8DF5-DCFB6EC0591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AC38-959C-4D36-9B9E-99FFA9F9A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718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B333-6F14-4083-8DF5-DCFB6EC0591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AC38-959C-4D36-9B9E-99FFA9F9A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127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B333-6F14-4083-8DF5-DCFB6EC0591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AC38-959C-4D36-9B9E-99FFA9F9A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595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B333-6F14-4083-8DF5-DCFB6EC0591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AC38-959C-4D36-9B9E-99FFA9F9A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44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DB333-6F14-4083-8DF5-DCFB6EC0591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AC38-959C-4D36-9B9E-99FFA9F9A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201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12128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550" y="267335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DB333-6F14-4083-8DF5-DCFB6EC0591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CAC38-959C-4D36-9B9E-99FFA9F9A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041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24000" y="2145946"/>
            <a:ext cx="9144000" cy="154318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24000" y="3847698"/>
            <a:ext cx="9144000" cy="165576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7848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5616" y="419717"/>
            <a:ext cx="8606050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1848" y="2071285"/>
            <a:ext cx="10515600" cy="435133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478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126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1233" y="2808075"/>
            <a:ext cx="8606050" cy="1325563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93998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4</Words>
  <Application>Microsoft Office PowerPoint</Application>
  <PresentationFormat>Широкоэкранный</PresentationFormat>
  <Paragraphs>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ФГБУ "ННИИПК им. акад. Е.Н. Мешалкина" Министерства здравоохранения России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Елисеева Ольга Александровна</dc:creator>
  <cp:lastModifiedBy>Елисеева Ольга Александровна</cp:lastModifiedBy>
  <cp:revision>2</cp:revision>
  <dcterms:created xsi:type="dcterms:W3CDTF">2025-09-02T03:04:13Z</dcterms:created>
  <dcterms:modified xsi:type="dcterms:W3CDTF">2026-09-22T06:39:38Z</dcterms:modified>
</cp:coreProperties>
</file>